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11"/>
  </p:handoutMasterIdLst>
  <p:sldIdLst>
    <p:sldId id="256" r:id="rId2"/>
    <p:sldId id="264" r:id="rId3"/>
    <p:sldId id="257" r:id="rId4"/>
    <p:sldId id="258" r:id="rId5"/>
    <p:sldId id="263" r:id="rId6"/>
    <p:sldId id="260" r:id="rId7"/>
    <p:sldId id="261" r:id="rId8"/>
    <p:sldId id="262" r:id="rId9"/>
    <p:sldId id="265" r:id="rId10"/>
  </p:sldIdLst>
  <p:sldSz cx="9144000" cy="6858000" type="screen4x3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B5BD1B-D015-49DD-B4A8-8DA1A55FC6FE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7138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47138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1043A1-6530-44AB-B1C3-C9FB6349D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5711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Big%20Picture%201.docx" TargetMode="External"/><Relationship Id="rId2" Type="http://schemas.openxmlformats.org/officeDocument/2006/relationships/hyperlink" Target="Big%20Picture%202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Blooms%20Taxonomy.doc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Using%20assessments%20as%20tool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Assessment For Learning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78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Big “Assessment” Picture first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Keys to Quality Classroom Assessment</a:t>
            </a:r>
            <a:endParaRPr lang="en-US" dirty="0" smtClean="0"/>
          </a:p>
          <a:p>
            <a:r>
              <a:rPr lang="en-US" dirty="0" smtClean="0">
                <a:hlinkClick r:id="rId3" action="ppaction://hlinkfile"/>
              </a:rPr>
              <a:t>Indicators of Sound Classroom Assessment Practices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7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Teachers will understand the major difference between “Assessment for Learning” and “Assessment of Learning”.</a:t>
            </a:r>
          </a:p>
          <a:p>
            <a:r>
              <a:rPr lang="en-US" dirty="0" smtClean="0"/>
              <a:t>Teachers will be introduced with different options to apply “Assessments for Learning” in the classroom.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700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meant by Assessment </a:t>
            </a:r>
            <a:r>
              <a:rPr lang="en-US" i="1" dirty="0" smtClean="0"/>
              <a:t>for</a:t>
            </a:r>
            <a:r>
              <a:rPr lang="en-US" dirty="0" smtClean="0"/>
              <a:t> and </a:t>
            </a:r>
            <a:r>
              <a:rPr lang="en-US" i="1" dirty="0" smtClean="0"/>
              <a:t>of</a:t>
            </a:r>
            <a:r>
              <a:rPr lang="en-US" dirty="0" smtClean="0"/>
              <a:t>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Assessments </a:t>
            </a:r>
            <a:r>
              <a:rPr lang="en-US" i="1" dirty="0" smtClean="0"/>
              <a:t>of</a:t>
            </a:r>
            <a:r>
              <a:rPr lang="en-US" dirty="0" smtClean="0"/>
              <a:t> Learning are those assessments that happen after learning is supposed to have occurred to determine if it did.</a:t>
            </a:r>
          </a:p>
          <a:p>
            <a:pPr lvl="1"/>
            <a:r>
              <a:rPr lang="en-US" dirty="0" smtClean="0"/>
              <a:t>Summative Assessment (Graded)</a:t>
            </a:r>
          </a:p>
          <a:p>
            <a:r>
              <a:rPr lang="en-US" dirty="0" smtClean="0"/>
              <a:t>Assessments </a:t>
            </a:r>
            <a:r>
              <a:rPr lang="en-US" i="1" dirty="0" smtClean="0"/>
              <a:t>for</a:t>
            </a:r>
            <a:r>
              <a:rPr lang="en-US" dirty="0" smtClean="0"/>
              <a:t> Learning are assessments that happen while learning is still underway.</a:t>
            </a:r>
          </a:p>
          <a:p>
            <a:pPr lvl="1"/>
            <a:r>
              <a:rPr lang="en-US" dirty="0" smtClean="0"/>
              <a:t>Formative Assessment (Not Graded)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144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Assessments for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assessments as a </a:t>
            </a:r>
            <a:r>
              <a:rPr lang="en-US" dirty="0" smtClean="0"/>
              <a:t>tool</a:t>
            </a:r>
          </a:p>
          <a:p>
            <a:pPr lvl="1"/>
            <a:r>
              <a:rPr lang="en-US" dirty="0"/>
              <a:t>Students need to:</a:t>
            </a:r>
          </a:p>
          <a:p>
            <a:pPr lvl="2"/>
            <a:r>
              <a:rPr lang="en-US" dirty="0"/>
              <a:t>Know where they’re going</a:t>
            </a:r>
          </a:p>
          <a:p>
            <a:pPr lvl="2"/>
            <a:r>
              <a:rPr lang="en-US" dirty="0"/>
              <a:t>Know where they are now</a:t>
            </a:r>
          </a:p>
          <a:p>
            <a:pPr lvl="2"/>
            <a:r>
              <a:rPr lang="en-US" dirty="0"/>
              <a:t>Know how to close the gap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624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where they’re going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Teacher to provide clear learning targets on the board each day to reflect what is to be expected. </a:t>
            </a:r>
            <a:r>
              <a:rPr lang="en-US" dirty="0" smtClean="0">
                <a:hlinkClick r:id="rId2" action="ppaction://hlinkfile"/>
              </a:rPr>
              <a:t>Bloom’s </a:t>
            </a:r>
            <a:r>
              <a:rPr lang="en-US" dirty="0" err="1" smtClean="0">
                <a:hlinkClick r:id="rId2" action="ppaction://hlinkfile"/>
              </a:rPr>
              <a:t>Taxons</a:t>
            </a:r>
            <a:endParaRPr lang="en-US" dirty="0" smtClean="0"/>
          </a:p>
          <a:p>
            <a:pPr lvl="1"/>
            <a:r>
              <a:rPr lang="en-US" dirty="0" smtClean="0"/>
              <a:t>Students will read chemistry word problems and </a:t>
            </a:r>
            <a:r>
              <a:rPr lang="en-US" u="sng" dirty="0" smtClean="0"/>
              <a:t>identify</a:t>
            </a:r>
            <a:r>
              <a:rPr lang="en-US" dirty="0" smtClean="0"/>
              <a:t> the “Known(s)” and “Unknown(s)” using the variables in the formula PV =</a:t>
            </a:r>
            <a:r>
              <a:rPr lang="en-US" dirty="0" err="1" smtClean="0"/>
              <a:t>nRT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Students will </a:t>
            </a:r>
            <a:r>
              <a:rPr lang="en-US" u="sng" dirty="0" smtClean="0"/>
              <a:t>restate</a:t>
            </a:r>
            <a:r>
              <a:rPr lang="en-US" dirty="0" smtClean="0"/>
              <a:t> the formula with substituted values.</a:t>
            </a:r>
          </a:p>
          <a:p>
            <a:pPr lvl="1"/>
            <a:r>
              <a:rPr lang="en-US" dirty="0" smtClean="0"/>
              <a:t>Students will </a:t>
            </a:r>
            <a:r>
              <a:rPr lang="en-US" u="sng" dirty="0" smtClean="0"/>
              <a:t>calculate</a:t>
            </a:r>
            <a:r>
              <a:rPr lang="en-US" dirty="0" smtClean="0"/>
              <a:t> the “Unknown” using algebra.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10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where they are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4754563"/>
          </a:xfrm>
        </p:spPr>
        <p:txBody>
          <a:bodyPr/>
          <a:lstStyle/>
          <a:p>
            <a:r>
              <a:rPr lang="en-US" dirty="0" smtClean="0"/>
              <a:t>Teacher to provide some sort of assessment question(s) at the end of each day (lesson) to check for understanding.</a:t>
            </a:r>
          </a:p>
          <a:p>
            <a:pPr lvl="1"/>
            <a:r>
              <a:rPr lang="en-US" dirty="0" smtClean="0"/>
              <a:t>Exit Tickets</a:t>
            </a:r>
          </a:p>
          <a:p>
            <a:pPr lvl="2"/>
            <a:r>
              <a:rPr lang="en-US" dirty="0" smtClean="0"/>
              <a:t>Daily (half sheet, </a:t>
            </a:r>
            <a:r>
              <a:rPr lang="en-US" dirty="0" err="1" smtClean="0"/>
              <a:t>moodle</a:t>
            </a:r>
            <a:r>
              <a:rPr lang="en-US" dirty="0" smtClean="0"/>
              <a:t> quiz, </a:t>
            </a:r>
            <a:r>
              <a:rPr lang="en-US" dirty="0" err="1" smtClean="0"/>
              <a:t>Dyknow</a:t>
            </a:r>
            <a:r>
              <a:rPr lang="en-US" dirty="0" smtClean="0"/>
              <a:t> response)</a:t>
            </a:r>
          </a:p>
          <a:p>
            <a:pPr lvl="1"/>
            <a:r>
              <a:rPr lang="en-US" dirty="0" smtClean="0"/>
              <a:t>Practice Quizzes (Don’t call it review)</a:t>
            </a:r>
          </a:p>
          <a:p>
            <a:pPr lvl="2"/>
            <a:r>
              <a:rPr lang="en-US" dirty="0" smtClean="0"/>
              <a:t>After each subsection or section</a:t>
            </a:r>
          </a:p>
          <a:p>
            <a:pPr lvl="1"/>
            <a:r>
              <a:rPr lang="en-US" dirty="0" smtClean="0"/>
              <a:t>Practice Tests (Don’t call it review)</a:t>
            </a:r>
          </a:p>
          <a:p>
            <a:pPr lvl="2"/>
            <a:r>
              <a:rPr lang="en-US" dirty="0" smtClean="0"/>
              <a:t>Before each test</a:t>
            </a:r>
          </a:p>
          <a:p>
            <a:pPr lvl="1"/>
            <a:r>
              <a:rPr lang="en-US" dirty="0" smtClean="0"/>
              <a:t>Peer Review of written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41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how to close the Gap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 to provide focused instruction based on the feedback of assessment questions.</a:t>
            </a:r>
          </a:p>
          <a:p>
            <a:pPr lvl="1"/>
            <a:r>
              <a:rPr lang="en-US" dirty="0" smtClean="0"/>
              <a:t>Not all students may be in the same location, so differentiating may occur here.</a:t>
            </a:r>
          </a:p>
          <a:p>
            <a:pPr lvl="1"/>
            <a:r>
              <a:rPr lang="en-US" dirty="0" smtClean="0"/>
              <a:t>Scheduled tutoring for those needing help.</a:t>
            </a:r>
          </a:p>
          <a:p>
            <a:pPr lvl="1"/>
            <a:r>
              <a:rPr lang="en-US" dirty="0" smtClean="0"/>
              <a:t>Provide Podcast or additional guided problems.</a:t>
            </a:r>
          </a:p>
          <a:p>
            <a:pPr lvl="1"/>
            <a:r>
              <a:rPr lang="en-US" dirty="0" smtClean="0"/>
              <a:t>Might have to repeat a lesson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68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Using assessments as a 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Summary:</a:t>
            </a:r>
          </a:p>
          <a:p>
            <a:pPr lvl="1"/>
            <a:r>
              <a:rPr lang="en-US" dirty="0" smtClean="0"/>
              <a:t>Try to use Assessments as a teaching tool verses </a:t>
            </a:r>
            <a:r>
              <a:rPr lang="en-US" dirty="0" smtClean="0"/>
              <a:t>an </a:t>
            </a:r>
            <a:r>
              <a:rPr lang="en-US" dirty="0" smtClean="0"/>
              <a:t>end all.</a:t>
            </a:r>
          </a:p>
          <a:p>
            <a:pPr lvl="1"/>
            <a:r>
              <a:rPr lang="en-US" dirty="0" smtClean="0"/>
              <a:t>Students don’t know what they don’t know until </a:t>
            </a:r>
            <a:r>
              <a:rPr lang="en-US" dirty="0" smtClean="0"/>
              <a:t>they are</a:t>
            </a:r>
            <a:r>
              <a:rPr lang="en-US" dirty="0" smtClean="0"/>
              <a:t> assessed.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796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90</TotalTime>
  <Words>367</Words>
  <Application>Microsoft Office PowerPoint</Application>
  <PresentationFormat>On-screen Show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Technic</vt:lpstr>
      <vt:lpstr>Assessment For Learning</vt:lpstr>
      <vt:lpstr>The Big “Assessment” Picture first</vt:lpstr>
      <vt:lpstr>Objectives:</vt:lpstr>
      <vt:lpstr>What is meant by Assessment for and of Learning</vt:lpstr>
      <vt:lpstr>Assessments for Learning</vt:lpstr>
      <vt:lpstr>Know where they’re going</vt:lpstr>
      <vt:lpstr>Know where they are now</vt:lpstr>
      <vt:lpstr>Know how to close the Gap</vt:lpstr>
      <vt:lpstr>Using assessments as a tool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 For Learning</dc:title>
  <dc:creator>Allen Berard</dc:creator>
  <cp:lastModifiedBy>Allen Berard</cp:lastModifiedBy>
  <cp:revision>9</cp:revision>
  <cp:lastPrinted>2013-08-05T21:03:22Z</cp:lastPrinted>
  <dcterms:created xsi:type="dcterms:W3CDTF">2006-08-16T00:00:00Z</dcterms:created>
  <dcterms:modified xsi:type="dcterms:W3CDTF">2013-08-05T21:03:56Z</dcterms:modified>
</cp:coreProperties>
</file>